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4E264B-7AEF-89E6-6949-0E8B209B5014}" name="Petra Malm Danielson" initials="PD" userId="S::petra.malm@naturvetarna.se::f6ce48e7-2db2-4d9f-ba45-4c5d630e4f7f" providerId="AD"/>
  <p188:author id="{2B483D4F-682B-278A-E550-4E97EB27497F}" name="Sofia Sjöholm" initials="SS" userId="S::sofia.sjoholm@naturvetarna.se::af0923ca-2f88-45ea-8bc3-270fbbac4836" providerId="AD"/>
  <p188:author id="{90E8F2EB-0875-F27F-0B82-DC20162422FE}" name="Johanna Rösth" initials="JR" userId="S::Johanna.Rosth@naturvetarna.se::263edd92-f0cb-4131-ae01-fc181f3035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D1FB4-D828-4685-A9A2-56501AC48FCA}" v="8" dt="2025-04-15T13:06:39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394" autoAdjust="0"/>
  </p:normalViewPr>
  <p:slideViewPr>
    <p:cSldViewPr snapToGrid="0">
      <p:cViewPr varScale="1">
        <p:scale>
          <a:sx n="56" d="100"/>
          <a:sy n="56" d="100"/>
        </p:scale>
        <p:origin x="348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Stridh" userId="b833a7d7-d1db-420c-af06-48c8536d042d" providerId="ADAL" clId="{519C9219-2A9E-4301-92C6-39E56D5A4C8D}"/>
    <pc:docChg chg="undo custSel modSld">
      <pc:chgData name="Anton Stridh" userId="b833a7d7-d1db-420c-af06-48c8536d042d" providerId="ADAL" clId="{519C9219-2A9E-4301-92C6-39E56D5A4C8D}" dt="2025-03-21T14:20:43.893" v="740" actId="1076"/>
      <pc:docMkLst>
        <pc:docMk/>
      </pc:docMkLst>
      <pc:sldChg chg="modSp mod">
        <pc:chgData name="Anton Stridh" userId="b833a7d7-d1db-420c-af06-48c8536d042d" providerId="ADAL" clId="{519C9219-2A9E-4301-92C6-39E56D5A4C8D}" dt="2025-03-21T14:20:43.893" v="740" actId="1076"/>
        <pc:sldMkLst>
          <pc:docMk/>
          <pc:sldMk cId="95207015" sldId="257"/>
        </pc:sldMkLst>
        <pc:spChg chg="mod">
          <ac:chgData name="Anton Stridh" userId="b833a7d7-d1db-420c-af06-48c8536d042d" providerId="ADAL" clId="{519C9219-2A9E-4301-92C6-39E56D5A4C8D}" dt="2025-03-21T13:15:02.420" v="26" actId="20577"/>
          <ac:spMkLst>
            <pc:docMk/>
            <pc:sldMk cId="95207015" sldId="257"/>
            <ac:spMk id="2" creationId="{6B214B59-6F3B-96F8-5462-7E37C7F1F1C1}"/>
          </ac:spMkLst>
        </pc:spChg>
        <pc:spChg chg="mod">
          <ac:chgData name="Anton Stridh" userId="b833a7d7-d1db-420c-af06-48c8536d042d" providerId="ADAL" clId="{519C9219-2A9E-4301-92C6-39E56D5A4C8D}" dt="2025-03-21T14:20:43.893" v="740" actId="1076"/>
          <ac:spMkLst>
            <pc:docMk/>
            <pc:sldMk cId="95207015" sldId="257"/>
            <ac:spMk id="4" creationId="{EDD05C06-1393-F42F-DF86-220AE7E0FB9A}"/>
          </ac:spMkLst>
        </pc:spChg>
        <pc:graphicFrameChg chg="mod modGraphic">
          <ac:chgData name="Anton Stridh" userId="b833a7d7-d1db-420c-af06-48c8536d042d" providerId="ADAL" clId="{519C9219-2A9E-4301-92C6-39E56D5A4C8D}" dt="2025-03-21T13:57:40.660" v="549" actId="1076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addSp modSp mod">
        <pc:chgData name="Anton Stridh" userId="b833a7d7-d1db-420c-af06-48c8536d042d" providerId="ADAL" clId="{519C9219-2A9E-4301-92C6-39E56D5A4C8D}" dt="2025-03-21T14:20:35.950" v="739" actId="20577"/>
        <pc:sldMkLst>
          <pc:docMk/>
          <pc:sldMk cId="2924063429" sldId="266"/>
        </pc:sldMkLst>
        <pc:spChg chg="mod">
          <ac:chgData name="Anton Stridh" userId="b833a7d7-d1db-420c-af06-48c8536d042d" providerId="ADAL" clId="{519C9219-2A9E-4301-92C6-39E56D5A4C8D}" dt="2025-03-21T13:50:31.001" v="378" actId="5793"/>
          <ac:spMkLst>
            <pc:docMk/>
            <pc:sldMk cId="2924063429" sldId="266"/>
            <ac:spMk id="3" creationId="{F6970C88-6867-C118-CC03-C8AC991D8CB8}"/>
          </ac:spMkLst>
        </pc:spChg>
        <pc:spChg chg="mod">
          <ac:chgData name="Anton Stridh" userId="b833a7d7-d1db-420c-af06-48c8536d042d" providerId="ADAL" clId="{519C9219-2A9E-4301-92C6-39E56D5A4C8D}" dt="2025-03-21T13:54:42.412" v="444" actId="20577"/>
          <ac:spMkLst>
            <pc:docMk/>
            <pc:sldMk cId="2924063429" sldId="266"/>
            <ac:spMk id="4" creationId="{D956C843-48BB-33A8-61BC-20C40FCD4714}"/>
          </ac:spMkLst>
        </pc:spChg>
        <pc:spChg chg="mod">
          <ac:chgData name="Anton Stridh" userId="b833a7d7-d1db-420c-af06-48c8536d042d" providerId="ADAL" clId="{519C9219-2A9E-4301-92C6-39E56D5A4C8D}" dt="2025-03-21T14:19:45.833" v="694" actId="1076"/>
          <ac:spMkLst>
            <pc:docMk/>
            <pc:sldMk cId="2924063429" sldId="266"/>
            <ac:spMk id="5" creationId="{C0D1AD65-07DD-FB17-AFB0-34606A46E6E4}"/>
          </ac:spMkLst>
        </pc:spChg>
        <pc:spChg chg="add mod">
          <ac:chgData name="Anton Stridh" userId="b833a7d7-d1db-420c-af06-48c8536d042d" providerId="ADAL" clId="{519C9219-2A9E-4301-92C6-39E56D5A4C8D}" dt="2025-03-21T14:19:48.149" v="695" actId="1076"/>
          <ac:spMkLst>
            <pc:docMk/>
            <pc:sldMk cId="2924063429" sldId="266"/>
            <ac:spMk id="7" creationId="{A3B7FBC1-1E18-4845-B7B7-2E4D3B6B2F36}"/>
          </ac:spMkLst>
        </pc:spChg>
        <pc:spChg chg="add mod">
          <ac:chgData name="Anton Stridh" userId="b833a7d7-d1db-420c-af06-48c8536d042d" providerId="ADAL" clId="{519C9219-2A9E-4301-92C6-39E56D5A4C8D}" dt="2025-03-21T14:19:41.850" v="693" actId="14100"/>
          <ac:spMkLst>
            <pc:docMk/>
            <pc:sldMk cId="2924063429" sldId="266"/>
            <ac:spMk id="8" creationId="{B5209FC1-BBF4-B592-442A-E1F4C49C48A0}"/>
          </ac:spMkLst>
        </pc:spChg>
        <pc:spChg chg="add mod">
          <ac:chgData name="Anton Stridh" userId="b833a7d7-d1db-420c-af06-48c8536d042d" providerId="ADAL" clId="{519C9219-2A9E-4301-92C6-39E56D5A4C8D}" dt="2025-03-21T14:20:35.950" v="739" actId="20577"/>
          <ac:spMkLst>
            <pc:docMk/>
            <pc:sldMk cId="2924063429" sldId="266"/>
            <ac:spMk id="9" creationId="{E28D0BDE-A74D-1D71-0679-A2EF94A963E6}"/>
          </ac:spMkLst>
        </pc:spChg>
        <pc:spChg chg="mod">
          <ac:chgData name="Anton Stridh" userId="b833a7d7-d1db-420c-af06-48c8536d042d" providerId="ADAL" clId="{519C9219-2A9E-4301-92C6-39E56D5A4C8D}" dt="2025-03-21T13:55:27.765" v="452" actId="20577"/>
          <ac:spMkLst>
            <pc:docMk/>
            <pc:sldMk cId="2924063429" sldId="266"/>
            <ac:spMk id="11" creationId="{6A870992-4ABD-7DF3-44C7-949DC329EC8A}"/>
          </ac:spMkLst>
        </pc:spChg>
        <pc:spChg chg="mod">
          <ac:chgData name="Anton Stridh" userId="b833a7d7-d1db-420c-af06-48c8536d042d" providerId="ADAL" clId="{519C9219-2A9E-4301-92C6-39E56D5A4C8D}" dt="2025-03-21T13:35:03.768" v="132" actId="20577"/>
          <ac:spMkLst>
            <pc:docMk/>
            <pc:sldMk cId="2924063429" sldId="266"/>
            <ac:spMk id="16" creationId="{3B5D36CB-812A-CB42-EC43-1E01B94731C4}"/>
          </ac:spMkLst>
        </pc:spChg>
        <pc:graphicFrameChg chg="modGraphic">
          <ac:chgData name="Anton Stridh" userId="b833a7d7-d1db-420c-af06-48c8536d042d" providerId="ADAL" clId="{519C9219-2A9E-4301-92C6-39E56D5A4C8D}" dt="2025-03-21T13:43:38.423" v="204" actId="20577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mod modGraphic">
          <ac:chgData name="Anton Stridh" userId="b833a7d7-d1db-420c-af06-48c8536d042d" providerId="ADAL" clId="{519C9219-2A9E-4301-92C6-39E56D5A4C8D}" dt="2025-03-21T14:19:16.495" v="651" actId="313"/>
          <ac:graphicFrameMkLst>
            <pc:docMk/>
            <pc:sldMk cId="2924063429" sldId="266"/>
            <ac:graphicFrameMk id="6" creationId="{AE9DAFAA-B112-17BF-2A36-FA829C0EDC32}"/>
          </ac:graphicFrameMkLst>
        </pc:graphicFrameChg>
        <pc:graphicFrameChg chg="modGraphic">
          <ac:chgData name="Anton Stridh" userId="b833a7d7-d1db-420c-af06-48c8536d042d" providerId="ADAL" clId="{519C9219-2A9E-4301-92C6-39E56D5A4C8D}" dt="2025-03-21T13:37:32.209" v="154" actId="20577"/>
          <ac:graphicFrameMkLst>
            <pc:docMk/>
            <pc:sldMk cId="2924063429" sldId="266"/>
            <ac:graphicFrameMk id="12" creationId="{C591F0DB-AA7B-E251-3F50-85F8C3CE9E31}"/>
          </ac:graphicFrameMkLst>
        </pc:graphicFrameChg>
      </pc:sldChg>
      <pc:sldChg chg="modSp mod">
        <pc:chgData name="Anton Stridh" userId="b833a7d7-d1db-420c-af06-48c8536d042d" providerId="ADAL" clId="{519C9219-2A9E-4301-92C6-39E56D5A4C8D}" dt="2025-03-21T14:19:52.940" v="696" actId="13926"/>
        <pc:sldMkLst>
          <pc:docMk/>
          <pc:sldMk cId="930676813" sldId="267"/>
        </pc:sldMkLst>
      </pc:sldChg>
    </pc:docChg>
  </pc:docChgLst>
  <pc:docChgLst>
    <pc:chgData name="Anton Stridh" userId="b833a7d7-d1db-420c-af06-48c8536d042d" providerId="ADAL" clId="{DEF91C55-8778-4F40-8AB9-6350124B77A7}"/>
    <pc:docChg chg="undo custSel addSld delSld modSld">
      <pc:chgData name="Anton Stridh" userId="b833a7d7-d1db-420c-af06-48c8536d042d" providerId="ADAL" clId="{DEF91C55-8778-4F40-8AB9-6350124B77A7}" dt="2025-03-14T13:24:16.914" v="1520" actId="13926"/>
      <pc:docMkLst>
        <pc:docMk/>
      </pc:docMkLst>
      <pc:sldChg chg="del">
        <pc:chgData name="Anton Stridh" userId="b833a7d7-d1db-420c-af06-48c8536d042d" providerId="ADAL" clId="{DEF91C55-8778-4F40-8AB9-6350124B77A7}" dt="2025-03-13T12:03:42.803" v="7" actId="47"/>
        <pc:sldMkLst>
          <pc:docMk/>
          <pc:sldMk cId="3690335724" sldId="256"/>
        </pc:sldMkLst>
      </pc:sldChg>
      <pc:sldChg chg="addSp delSp modSp mod">
        <pc:chgData name="Anton Stridh" userId="b833a7d7-d1db-420c-af06-48c8536d042d" providerId="ADAL" clId="{DEF91C55-8778-4F40-8AB9-6350124B77A7}" dt="2025-03-14T12:20:20.902" v="993" actId="113"/>
        <pc:sldMkLst>
          <pc:docMk/>
          <pc:sldMk cId="95207015" sldId="257"/>
        </pc:sldMkLst>
        <pc:spChg chg="mod">
          <ac:chgData name="Anton Stridh" userId="b833a7d7-d1db-420c-af06-48c8536d042d" providerId="ADAL" clId="{DEF91C55-8778-4F40-8AB9-6350124B77A7}" dt="2025-03-13T12:04:36.613" v="60" actId="1076"/>
          <ac:spMkLst>
            <pc:docMk/>
            <pc:sldMk cId="95207015" sldId="257"/>
            <ac:spMk id="2" creationId="{6B214B59-6F3B-96F8-5462-7E37C7F1F1C1}"/>
          </ac:spMkLst>
        </pc:spChg>
        <pc:spChg chg="add mod">
          <ac:chgData name="Anton Stridh" userId="b833a7d7-d1db-420c-af06-48c8536d042d" providerId="ADAL" clId="{DEF91C55-8778-4F40-8AB9-6350124B77A7}" dt="2025-03-14T10:33:14.428" v="860" actId="113"/>
          <ac:spMkLst>
            <pc:docMk/>
            <pc:sldMk cId="95207015" sldId="257"/>
            <ac:spMk id="4" creationId="{EDD05C06-1393-F42F-DF86-220AE7E0FB9A}"/>
          </ac:spMkLst>
        </pc:spChg>
        <pc:graphicFrameChg chg="add mod modGraphic">
          <ac:chgData name="Anton Stridh" userId="b833a7d7-d1db-420c-af06-48c8536d042d" providerId="ADAL" clId="{DEF91C55-8778-4F40-8AB9-6350124B77A7}" dt="2025-03-14T12:20:20.902" v="993" actId="113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addSp delSp modSp mod modNotesTx">
        <pc:chgData name="Anton Stridh" userId="b833a7d7-d1db-420c-af06-48c8536d042d" providerId="ADAL" clId="{DEF91C55-8778-4F40-8AB9-6350124B77A7}" dt="2025-03-14T13:24:04.489" v="1519" actId="1076"/>
        <pc:sldMkLst>
          <pc:docMk/>
          <pc:sldMk cId="2924063429" sldId="266"/>
        </pc:sldMkLst>
        <pc:spChg chg="add mod">
          <ac:chgData name="Anton Stridh" userId="b833a7d7-d1db-420c-af06-48c8536d042d" providerId="ADAL" clId="{DEF91C55-8778-4F40-8AB9-6350124B77A7}" dt="2025-03-14T12:52:54.122" v="1386" actId="1076"/>
          <ac:spMkLst>
            <pc:docMk/>
            <pc:sldMk cId="2924063429" sldId="266"/>
            <ac:spMk id="3" creationId="{F6970C88-6867-C118-CC03-C8AC991D8CB8}"/>
          </ac:spMkLst>
        </pc:spChg>
        <pc:spChg chg="add mod">
          <ac:chgData name="Anton Stridh" userId="b833a7d7-d1db-420c-af06-48c8536d042d" providerId="ADAL" clId="{DEF91C55-8778-4F40-8AB9-6350124B77A7}" dt="2025-03-14T12:52:52.557" v="1385" actId="1076"/>
          <ac:spMkLst>
            <pc:docMk/>
            <pc:sldMk cId="2924063429" sldId="266"/>
            <ac:spMk id="4" creationId="{D956C843-48BB-33A8-61BC-20C40FCD4714}"/>
          </ac:spMkLst>
        </pc:spChg>
        <pc:spChg chg="add mod">
          <ac:chgData name="Anton Stridh" userId="b833a7d7-d1db-420c-af06-48c8536d042d" providerId="ADAL" clId="{DEF91C55-8778-4F40-8AB9-6350124B77A7}" dt="2025-03-14T10:33:38.273" v="867" actId="1076"/>
          <ac:spMkLst>
            <pc:docMk/>
            <pc:sldMk cId="2924063429" sldId="266"/>
            <ac:spMk id="11" creationId="{6A870992-4ABD-7DF3-44C7-949DC329EC8A}"/>
          </ac:spMkLst>
        </pc:spChg>
        <pc:spChg chg="add mod">
          <ac:chgData name="Anton Stridh" userId="b833a7d7-d1db-420c-af06-48c8536d042d" providerId="ADAL" clId="{DEF91C55-8778-4F40-8AB9-6350124B77A7}" dt="2025-03-14T12:28:25.702" v="1192" actId="1076"/>
          <ac:spMkLst>
            <pc:docMk/>
            <pc:sldMk cId="2924063429" sldId="266"/>
            <ac:spMk id="16" creationId="{3B5D36CB-812A-CB42-EC43-1E01B94731C4}"/>
          </ac:spMkLst>
        </pc:spChg>
        <pc:graphicFrameChg chg="add mod modGraphic">
          <ac:chgData name="Anton Stridh" userId="b833a7d7-d1db-420c-af06-48c8536d042d" providerId="ADAL" clId="{DEF91C55-8778-4F40-8AB9-6350124B77A7}" dt="2025-03-14T12:41:26.936" v="1238" actId="20577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add mod modGraphic">
          <ac:chgData name="Anton Stridh" userId="b833a7d7-d1db-420c-af06-48c8536d042d" providerId="ADAL" clId="{DEF91C55-8778-4F40-8AB9-6350124B77A7}" dt="2025-03-14T13:24:04.489" v="1519" actId="1076"/>
          <ac:graphicFrameMkLst>
            <pc:docMk/>
            <pc:sldMk cId="2924063429" sldId="266"/>
            <ac:graphicFrameMk id="6" creationId="{AE9DAFAA-B112-17BF-2A36-FA829C0EDC32}"/>
          </ac:graphicFrameMkLst>
        </pc:graphicFrameChg>
        <pc:graphicFrameChg chg="add mod modGraphic">
          <ac:chgData name="Anton Stridh" userId="b833a7d7-d1db-420c-af06-48c8536d042d" providerId="ADAL" clId="{DEF91C55-8778-4F40-8AB9-6350124B77A7}" dt="2025-03-14T12:28:23.206" v="1191" actId="1076"/>
          <ac:graphicFrameMkLst>
            <pc:docMk/>
            <pc:sldMk cId="2924063429" sldId="266"/>
            <ac:graphicFrameMk id="12" creationId="{C591F0DB-AA7B-E251-3F50-85F8C3CE9E31}"/>
          </ac:graphicFrameMkLst>
        </pc:graphicFrameChg>
      </pc:sldChg>
      <pc:sldChg chg="addSp delSp modSp new mod">
        <pc:chgData name="Anton Stridh" userId="b833a7d7-d1db-420c-af06-48c8536d042d" providerId="ADAL" clId="{DEF91C55-8778-4F40-8AB9-6350124B77A7}" dt="2025-03-14T13:24:16.914" v="1520" actId="13926"/>
        <pc:sldMkLst>
          <pc:docMk/>
          <pc:sldMk cId="930676813" sldId="267"/>
        </pc:sldMkLst>
      </pc:sldChg>
      <pc:sldChg chg="del">
        <pc:chgData name="Anton Stridh" userId="b833a7d7-d1db-420c-af06-48c8536d042d" providerId="ADAL" clId="{DEF91C55-8778-4F40-8AB9-6350124B77A7}" dt="2025-03-13T12:03:42.095" v="6" actId="47"/>
        <pc:sldMkLst>
          <pc:docMk/>
          <pc:sldMk cId="3940159893" sldId="285"/>
        </pc:sldMkLst>
      </pc:sldChg>
    </pc:docChg>
  </pc:docChgLst>
  <pc:docChgLst>
    <pc:chgData name="Anton Stridh" userId="b833a7d7-d1db-420c-af06-48c8536d042d" providerId="ADAL" clId="{E64C9864-5BD0-4D8E-B4B1-AFA80F48746B}"/>
    <pc:docChg chg="custSel modSld">
      <pc:chgData name="Anton Stridh" userId="b833a7d7-d1db-420c-af06-48c8536d042d" providerId="ADAL" clId="{E64C9864-5BD0-4D8E-B4B1-AFA80F48746B}" dt="2025-03-18T15:12:29.878" v="435" actId="20577"/>
      <pc:docMkLst>
        <pc:docMk/>
      </pc:docMkLst>
      <pc:sldChg chg="modSp mod">
        <pc:chgData name="Anton Stridh" userId="b833a7d7-d1db-420c-af06-48c8536d042d" providerId="ADAL" clId="{E64C9864-5BD0-4D8E-B4B1-AFA80F48746B}" dt="2025-03-18T15:05:56.125" v="380" actId="1076"/>
        <pc:sldMkLst>
          <pc:docMk/>
          <pc:sldMk cId="95207015" sldId="257"/>
        </pc:sldMkLst>
        <pc:spChg chg="mod">
          <ac:chgData name="Anton Stridh" userId="b833a7d7-d1db-420c-af06-48c8536d042d" providerId="ADAL" clId="{E64C9864-5BD0-4D8E-B4B1-AFA80F48746B}" dt="2025-03-17T10:34:23.227" v="9" actId="20577"/>
          <ac:spMkLst>
            <pc:docMk/>
            <pc:sldMk cId="95207015" sldId="257"/>
            <ac:spMk id="2" creationId="{6B214B59-6F3B-96F8-5462-7E37C7F1F1C1}"/>
          </ac:spMkLst>
        </pc:spChg>
        <pc:graphicFrameChg chg="mod modGraphic">
          <ac:chgData name="Anton Stridh" userId="b833a7d7-d1db-420c-af06-48c8536d042d" providerId="ADAL" clId="{E64C9864-5BD0-4D8E-B4B1-AFA80F48746B}" dt="2025-03-18T15:05:56.125" v="380" actId="1076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addSp modSp mod">
        <pc:chgData name="Anton Stridh" userId="b833a7d7-d1db-420c-af06-48c8536d042d" providerId="ADAL" clId="{E64C9864-5BD0-4D8E-B4B1-AFA80F48746B}" dt="2025-03-18T15:02:05.765" v="274" actId="14100"/>
        <pc:sldMkLst>
          <pc:docMk/>
          <pc:sldMk cId="2924063429" sldId="266"/>
        </pc:sldMkLst>
        <pc:spChg chg="mod">
          <ac:chgData name="Anton Stridh" userId="b833a7d7-d1db-420c-af06-48c8536d042d" providerId="ADAL" clId="{E64C9864-5BD0-4D8E-B4B1-AFA80F48746B}" dt="2025-03-18T14:53:56.604" v="185" actId="20577"/>
          <ac:spMkLst>
            <pc:docMk/>
            <pc:sldMk cId="2924063429" sldId="266"/>
            <ac:spMk id="3" creationId="{F6970C88-6867-C118-CC03-C8AC991D8CB8}"/>
          </ac:spMkLst>
        </pc:spChg>
        <pc:spChg chg="mod">
          <ac:chgData name="Anton Stridh" userId="b833a7d7-d1db-420c-af06-48c8536d042d" providerId="ADAL" clId="{E64C9864-5BD0-4D8E-B4B1-AFA80F48746B}" dt="2025-03-18T14:57:25.938" v="266" actId="5793"/>
          <ac:spMkLst>
            <pc:docMk/>
            <pc:sldMk cId="2924063429" sldId="266"/>
            <ac:spMk id="4" creationId="{D956C843-48BB-33A8-61BC-20C40FCD4714}"/>
          </ac:spMkLst>
        </pc:spChg>
        <pc:spChg chg="add mod">
          <ac:chgData name="Anton Stridh" userId="b833a7d7-d1db-420c-af06-48c8536d042d" providerId="ADAL" clId="{E64C9864-5BD0-4D8E-B4B1-AFA80F48746B}" dt="2025-03-17T10:35:13.039" v="29"/>
          <ac:spMkLst>
            <pc:docMk/>
            <pc:sldMk cId="2924063429" sldId="266"/>
            <ac:spMk id="5" creationId="{C0D1AD65-07DD-FB17-AFB0-34606A46E6E4}"/>
          </ac:spMkLst>
        </pc:spChg>
        <pc:spChg chg="mod">
          <ac:chgData name="Anton Stridh" userId="b833a7d7-d1db-420c-af06-48c8536d042d" providerId="ADAL" clId="{E64C9864-5BD0-4D8E-B4B1-AFA80F48746B}" dt="2025-03-18T15:02:05.765" v="274" actId="14100"/>
          <ac:spMkLst>
            <pc:docMk/>
            <pc:sldMk cId="2924063429" sldId="266"/>
            <ac:spMk id="11" creationId="{6A870992-4ABD-7DF3-44C7-949DC329EC8A}"/>
          </ac:spMkLst>
        </pc:spChg>
        <pc:spChg chg="mod">
          <ac:chgData name="Anton Stridh" userId="b833a7d7-d1db-420c-af06-48c8536d042d" providerId="ADAL" clId="{E64C9864-5BD0-4D8E-B4B1-AFA80F48746B}" dt="2025-03-17T11:47:25.998" v="70" actId="20577"/>
          <ac:spMkLst>
            <pc:docMk/>
            <pc:sldMk cId="2924063429" sldId="266"/>
            <ac:spMk id="16" creationId="{3B5D36CB-812A-CB42-EC43-1E01B94731C4}"/>
          </ac:spMkLst>
        </pc:spChg>
        <pc:graphicFrameChg chg="modGraphic">
          <ac:chgData name="Anton Stridh" userId="b833a7d7-d1db-420c-af06-48c8536d042d" providerId="ADAL" clId="{E64C9864-5BD0-4D8E-B4B1-AFA80F48746B}" dt="2025-03-18T14:48:01.396" v="137" actId="20577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modGraphic">
          <ac:chgData name="Anton Stridh" userId="b833a7d7-d1db-420c-af06-48c8536d042d" providerId="ADAL" clId="{E64C9864-5BD0-4D8E-B4B1-AFA80F48746B}" dt="2025-03-17T10:35:21.234" v="32" actId="12385"/>
          <ac:graphicFrameMkLst>
            <pc:docMk/>
            <pc:sldMk cId="2924063429" sldId="266"/>
            <ac:graphicFrameMk id="6" creationId="{AE9DAFAA-B112-17BF-2A36-FA829C0EDC32}"/>
          </ac:graphicFrameMkLst>
        </pc:graphicFrameChg>
        <pc:graphicFrameChg chg="modGraphic">
          <ac:chgData name="Anton Stridh" userId="b833a7d7-d1db-420c-af06-48c8536d042d" providerId="ADAL" clId="{E64C9864-5BD0-4D8E-B4B1-AFA80F48746B}" dt="2025-03-17T11:58:38.227" v="122" actId="20577"/>
          <ac:graphicFrameMkLst>
            <pc:docMk/>
            <pc:sldMk cId="2924063429" sldId="266"/>
            <ac:graphicFrameMk id="12" creationId="{C591F0DB-AA7B-E251-3F50-85F8C3CE9E31}"/>
          </ac:graphicFrameMkLst>
        </pc:graphicFrameChg>
      </pc:sldChg>
      <pc:sldChg chg="modSp mod">
        <pc:chgData name="Anton Stridh" userId="b833a7d7-d1db-420c-af06-48c8536d042d" providerId="ADAL" clId="{E64C9864-5BD0-4D8E-B4B1-AFA80F48746B}" dt="2025-03-18T15:12:29.878" v="435" actId="20577"/>
        <pc:sldMkLst>
          <pc:docMk/>
          <pc:sldMk cId="930676813" sldId="267"/>
        </pc:sldMkLst>
      </pc:sldChg>
    </pc:docChg>
  </pc:docChgLst>
  <pc:docChgLst>
    <pc:chgData name="Anton Stridh" userId="b833a7d7-d1db-420c-af06-48c8536d042d" providerId="ADAL" clId="{E46B9C16-F13C-4AA8-B144-9ED5EDAAC613}"/>
    <pc:docChg chg="undo custSel modSld">
      <pc:chgData name="Anton Stridh" userId="b833a7d7-d1db-420c-af06-48c8536d042d" providerId="ADAL" clId="{E46B9C16-F13C-4AA8-B144-9ED5EDAAC613}" dt="2025-03-20T14:06:30.991" v="758" actId="13926"/>
      <pc:docMkLst>
        <pc:docMk/>
      </pc:docMkLst>
      <pc:sldChg chg="modSp mod">
        <pc:chgData name="Anton Stridh" userId="b833a7d7-d1db-420c-af06-48c8536d042d" providerId="ADAL" clId="{E46B9C16-F13C-4AA8-B144-9ED5EDAAC613}" dt="2025-03-20T14:05:33.006" v="757" actId="14100"/>
        <pc:sldMkLst>
          <pc:docMk/>
          <pc:sldMk cId="95207015" sldId="257"/>
        </pc:sldMkLst>
        <pc:spChg chg="mod">
          <ac:chgData name="Anton Stridh" userId="b833a7d7-d1db-420c-af06-48c8536d042d" providerId="ADAL" clId="{E46B9C16-F13C-4AA8-B144-9ED5EDAAC613}" dt="2025-03-19T08:40:50.466" v="12" actId="20577"/>
          <ac:spMkLst>
            <pc:docMk/>
            <pc:sldMk cId="95207015" sldId="257"/>
            <ac:spMk id="2" creationId="{6B214B59-6F3B-96F8-5462-7E37C7F1F1C1}"/>
          </ac:spMkLst>
        </pc:spChg>
        <pc:graphicFrameChg chg="mod modGraphic">
          <ac:chgData name="Anton Stridh" userId="b833a7d7-d1db-420c-af06-48c8536d042d" providerId="ADAL" clId="{E46B9C16-F13C-4AA8-B144-9ED5EDAAC613}" dt="2025-03-20T14:05:33.006" v="757" actId="14100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modSp mod">
        <pc:chgData name="Anton Stridh" userId="b833a7d7-d1db-420c-af06-48c8536d042d" providerId="ADAL" clId="{E46B9C16-F13C-4AA8-B144-9ED5EDAAC613}" dt="2025-03-20T14:00:39.551" v="441" actId="20577"/>
        <pc:sldMkLst>
          <pc:docMk/>
          <pc:sldMk cId="2924063429" sldId="266"/>
        </pc:sldMkLst>
        <pc:spChg chg="mod">
          <ac:chgData name="Anton Stridh" userId="b833a7d7-d1db-420c-af06-48c8536d042d" providerId="ADAL" clId="{E46B9C16-F13C-4AA8-B144-9ED5EDAAC613}" dt="2025-03-20T13:36:50.774" v="322" actId="5793"/>
          <ac:spMkLst>
            <pc:docMk/>
            <pc:sldMk cId="2924063429" sldId="266"/>
            <ac:spMk id="3" creationId="{F6970C88-6867-C118-CC03-C8AC991D8CB8}"/>
          </ac:spMkLst>
        </pc:spChg>
        <pc:spChg chg="mod">
          <ac:chgData name="Anton Stridh" userId="b833a7d7-d1db-420c-af06-48c8536d042d" providerId="ADAL" clId="{E46B9C16-F13C-4AA8-B144-9ED5EDAAC613}" dt="2025-03-20T13:34:26.279" v="234" actId="5793"/>
          <ac:spMkLst>
            <pc:docMk/>
            <pc:sldMk cId="2924063429" sldId="266"/>
            <ac:spMk id="4" creationId="{D956C843-48BB-33A8-61BC-20C40FCD4714}"/>
          </ac:spMkLst>
        </pc:spChg>
        <pc:spChg chg="mod">
          <ac:chgData name="Anton Stridh" userId="b833a7d7-d1db-420c-af06-48c8536d042d" providerId="ADAL" clId="{E46B9C16-F13C-4AA8-B144-9ED5EDAAC613}" dt="2025-03-19T08:56:21.708" v="46" actId="13926"/>
          <ac:spMkLst>
            <pc:docMk/>
            <pc:sldMk cId="2924063429" sldId="266"/>
            <ac:spMk id="5" creationId="{C0D1AD65-07DD-FB17-AFB0-34606A46E6E4}"/>
          </ac:spMkLst>
        </pc:spChg>
        <pc:spChg chg="mod">
          <ac:chgData name="Anton Stridh" userId="b833a7d7-d1db-420c-af06-48c8536d042d" providerId="ADAL" clId="{E46B9C16-F13C-4AA8-B144-9ED5EDAAC613}" dt="2025-03-20T14:00:39.551" v="441" actId="20577"/>
          <ac:spMkLst>
            <pc:docMk/>
            <pc:sldMk cId="2924063429" sldId="266"/>
            <ac:spMk id="11" creationId="{6A870992-4ABD-7DF3-44C7-949DC329EC8A}"/>
          </ac:spMkLst>
        </pc:spChg>
        <pc:spChg chg="mod">
          <ac:chgData name="Anton Stridh" userId="b833a7d7-d1db-420c-af06-48c8536d042d" providerId="ADAL" clId="{E46B9C16-F13C-4AA8-B144-9ED5EDAAC613}" dt="2025-03-20T12:57:03.588" v="80" actId="20577"/>
          <ac:spMkLst>
            <pc:docMk/>
            <pc:sldMk cId="2924063429" sldId="266"/>
            <ac:spMk id="16" creationId="{3B5D36CB-812A-CB42-EC43-1E01B94731C4}"/>
          </ac:spMkLst>
        </pc:spChg>
        <pc:graphicFrameChg chg="modGraphic">
          <ac:chgData name="Anton Stridh" userId="b833a7d7-d1db-420c-af06-48c8536d042d" providerId="ADAL" clId="{E46B9C16-F13C-4AA8-B144-9ED5EDAAC613}" dt="2025-03-20T13:21:13.579" v="160" actId="20577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modGraphic">
          <ac:chgData name="Anton Stridh" userId="b833a7d7-d1db-420c-af06-48c8536d042d" providerId="ADAL" clId="{E46B9C16-F13C-4AA8-B144-9ED5EDAAC613}" dt="2025-03-20T12:59:30.111" v="103" actId="20577"/>
          <ac:graphicFrameMkLst>
            <pc:docMk/>
            <pc:sldMk cId="2924063429" sldId="266"/>
            <ac:graphicFrameMk id="12" creationId="{C591F0DB-AA7B-E251-3F50-85F8C3CE9E31}"/>
          </ac:graphicFrameMkLst>
        </pc:graphicFrameChg>
      </pc:sldChg>
      <pc:sldChg chg="modSp mod">
        <pc:chgData name="Anton Stridh" userId="b833a7d7-d1db-420c-af06-48c8536d042d" providerId="ADAL" clId="{E46B9C16-F13C-4AA8-B144-9ED5EDAAC613}" dt="2025-03-20T14:06:30.991" v="758" actId="13926"/>
        <pc:sldMkLst>
          <pc:docMk/>
          <pc:sldMk cId="930676813" sldId="267"/>
        </pc:sldMkLst>
      </pc:sldChg>
    </pc:docChg>
  </pc:docChgLst>
  <pc:docChgLst>
    <pc:chgData name="Anton Stridh" userId="b833a7d7-d1db-420c-af06-48c8536d042d" providerId="ADAL" clId="{A270DBA4-9435-474C-9D1B-86273FCD9EA4}"/>
    <pc:docChg chg="custSel modSld">
      <pc:chgData name="Anton Stridh" userId="b833a7d7-d1db-420c-af06-48c8536d042d" providerId="ADAL" clId="{A270DBA4-9435-474C-9D1B-86273FCD9EA4}" dt="2025-03-19T08:37:27.006" v="653" actId="13926"/>
      <pc:docMkLst>
        <pc:docMk/>
      </pc:docMkLst>
      <pc:sldChg chg="modSp mod">
        <pc:chgData name="Anton Stridh" userId="b833a7d7-d1db-420c-af06-48c8536d042d" providerId="ADAL" clId="{A270DBA4-9435-474C-9D1B-86273FCD9EA4}" dt="2025-03-19T08:37:14.754" v="652" actId="20577"/>
        <pc:sldMkLst>
          <pc:docMk/>
          <pc:sldMk cId="95207015" sldId="257"/>
        </pc:sldMkLst>
        <pc:spChg chg="mod">
          <ac:chgData name="Anton Stridh" userId="b833a7d7-d1db-420c-af06-48c8536d042d" providerId="ADAL" clId="{A270DBA4-9435-474C-9D1B-86273FCD9EA4}" dt="2025-03-18T15:22:49.974" v="22" actId="20577"/>
          <ac:spMkLst>
            <pc:docMk/>
            <pc:sldMk cId="95207015" sldId="257"/>
            <ac:spMk id="2" creationId="{6B214B59-6F3B-96F8-5462-7E37C7F1F1C1}"/>
          </ac:spMkLst>
        </pc:spChg>
        <pc:graphicFrameChg chg="mod modGraphic">
          <ac:chgData name="Anton Stridh" userId="b833a7d7-d1db-420c-af06-48c8536d042d" providerId="ADAL" clId="{A270DBA4-9435-474C-9D1B-86273FCD9EA4}" dt="2025-03-19T08:37:14.754" v="652" actId="20577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modSp mod">
        <pc:chgData name="Anton Stridh" userId="b833a7d7-d1db-420c-af06-48c8536d042d" providerId="ADAL" clId="{A270DBA4-9435-474C-9D1B-86273FCD9EA4}" dt="2025-03-19T08:31:14.938" v="384" actId="20577"/>
        <pc:sldMkLst>
          <pc:docMk/>
          <pc:sldMk cId="2924063429" sldId="266"/>
        </pc:sldMkLst>
        <pc:spChg chg="mod">
          <ac:chgData name="Anton Stridh" userId="b833a7d7-d1db-420c-af06-48c8536d042d" providerId="ADAL" clId="{A270DBA4-9435-474C-9D1B-86273FCD9EA4}" dt="2025-03-19T08:24:18.577" v="378" actId="14100"/>
          <ac:spMkLst>
            <pc:docMk/>
            <pc:sldMk cId="2924063429" sldId="266"/>
            <ac:spMk id="3" creationId="{F6970C88-6867-C118-CC03-C8AC991D8CB8}"/>
          </ac:spMkLst>
        </pc:spChg>
        <pc:spChg chg="mod">
          <ac:chgData name="Anton Stridh" userId="b833a7d7-d1db-420c-af06-48c8536d042d" providerId="ADAL" clId="{A270DBA4-9435-474C-9D1B-86273FCD9EA4}" dt="2025-03-19T08:22:49.295" v="295" actId="20577"/>
          <ac:spMkLst>
            <pc:docMk/>
            <pc:sldMk cId="2924063429" sldId="266"/>
            <ac:spMk id="4" creationId="{D956C843-48BB-33A8-61BC-20C40FCD4714}"/>
          </ac:spMkLst>
        </pc:spChg>
        <pc:spChg chg="mod">
          <ac:chgData name="Anton Stridh" userId="b833a7d7-d1db-420c-af06-48c8536d042d" providerId="ADAL" clId="{A270DBA4-9435-474C-9D1B-86273FCD9EA4}" dt="2025-03-18T15:41:05.801" v="113" actId="13926"/>
          <ac:spMkLst>
            <pc:docMk/>
            <pc:sldMk cId="2924063429" sldId="266"/>
            <ac:spMk id="5" creationId="{C0D1AD65-07DD-FB17-AFB0-34606A46E6E4}"/>
          </ac:spMkLst>
        </pc:spChg>
        <pc:spChg chg="mod">
          <ac:chgData name="Anton Stridh" userId="b833a7d7-d1db-420c-af06-48c8536d042d" providerId="ADAL" clId="{A270DBA4-9435-474C-9D1B-86273FCD9EA4}" dt="2025-03-19T08:31:14.938" v="384" actId="20577"/>
          <ac:spMkLst>
            <pc:docMk/>
            <pc:sldMk cId="2924063429" sldId="266"/>
            <ac:spMk id="11" creationId="{6A870992-4ABD-7DF3-44C7-949DC329EC8A}"/>
          </ac:spMkLst>
        </pc:spChg>
        <pc:spChg chg="mod">
          <ac:chgData name="Anton Stridh" userId="b833a7d7-d1db-420c-af06-48c8536d042d" providerId="ADAL" clId="{A270DBA4-9435-474C-9D1B-86273FCD9EA4}" dt="2025-03-18T15:25:53.435" v="81" actId="20577"/>
          <ac:spMkLst>
            <pc:docMk/>
            <pc:sldMk cId="2924063429" sldId="266"/>
            <ac:spMk id="16" creationId="{3B5D36CB-812A-CB42-EC43-1E01B94731C4}"/>
          </ac:spMkLst>
        </pc:spChg>
        <pc:graphicFrameChg chg="modGraphic">
          <ac:chgData name="Anton Stridh" userId="b833a7d7-d1db-420c-af06-48c8536d042d" providerId="ADAL" clId="{A270DBA4-9435-474C-9D1B-86273FCD9EA4}" dt="2025-03-19T08:08:20.968" v="173" actId="20577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modGraphic">
          <ac:chgData name="Anton Stridh" userId="b833a7d7-d1db-420c-af06-48c8536d042d" providerId="ADAL" clId="{A270DBA4-9435-474C-9D1B-86273FCD9EA4}" dt="2025-03-19T07:51:06.186" v="125" actId="20577"/>
          <ac:graphicFrameMkLst>
            <pc:docMk/>
            <pc:sldMk cId="2924063429" sldId="266"/>
            <ac:graphicFrameMk id="12" creationId="{C591F0DB-AA7B-E251-3F50-85F8C3CE9E31}"/>
          </ac:graphicFrameMkLst>
        </pc:graphicFrameChg>
      </pc:sldChg>
      <pc:sldChg chg="modSp mod">
        <pc:chgData name="Anton Stridh" userId="b833a7d7-d1db-420c-af06-48c8536d042d" providerId="ADAL" clId="{A270DBA4-9435-474C-9D1B-86273FCD9EA4}" dt="2025-03-19T08:37:27.006" v="653" actId="13926"/>
        <pc:sldMkLst>
          <pc:docMk/>
          <pc:sldMk cId="930676813" sldId="267"/>
        </pc:sldMkLst>
      </pc:sldChg>
    </pc:docChg>
  </pc:docChgLst>
  <pc:docChgLst>
    <pc:chgData name="Anton Stridh" userId="b833a7d7-d1db-420c-af06-48c8536d042d" providerId="ADAL" clId="{D5ED1FB4-D828-4685-A9A2-56501AC48FCA}"/>
    <pc:docChg chg="custSel delSld modSld">
      <pc:chgData name="Anton Stridh" userId="b833a7d7-d1db-420c-af06-48c8536d042d" providerId="ADAL" clId="{D5ED1FB4-D828-4685-A9A2-56501AC48FCA}" dt="2025-04-15T13:26:13.423" v="597" actId="27918"/>
      <pc:docMkLst>
        <pc:docMk/>
      </pc:docMkLst>
      <pc:sldChg chg="modSp mod">
        <pc:chgData name="Anton Stridh" userId="b833a7d7-d1db-420c-af06-48c8536d042d" providerId="ADAL" clId="{D5ED1FB4-D828-4685-A9A2-56501AC48FCA}" dt="2025-03-25T15:22:06.374" v="523" actId="20577"/>
        <pc:sldMkLst>
          <pc:docMk/>
          <pc:sldMk cId="95207015" sldId="257"/>
        </pc:sldMkLst>
        <pc:spChg chg="mod">
          <ac:chgData name="Anton Stridh" userId="b833a7d7-d1db-420c-af06-48c8536d042d" providerId="ADAL" clId="{D5ED1FB4-D828-4685-A9A2-56501AC48FCA}" dt="2025-03-25T15:22:06.374" v="523" actId="20577"/>
          <ac:spMkLst>
            <pc:docMk/>
            <pc:sldMk cId="95207015" sldId="257"/>
            <ac:spMk id="2" creationId="{6B214B59-6F3B-96F8-5462-7E37C7F1F1C1}"/>
          </ac:spMkLst>
        </pc:spChg>
        <pc:graphicFrameChg chg="mod modGraphic">
          <ac:chgData name="Anton Stridh" userId="b833a7d7-d1db-420c-af06-48c8536d042d" providerId="ADAL" clId="{D5ED1FB4-D828-4685-A9A2-56501AC48FCA}" dt="2025-03-25T15:21:46.815" v="513" actId="404"/>
          <ac:graphicFrameMkLst>
            <pc:docMk/>
            <pc:sldMk cId="95207015" sldId="257"/>
            <ac:graphicFrameMk id="3" creationId="{948707B7-4A97-CAA4-C373-969CA5A4935D}"/>
          </ac:graphicFrameMkLst>
        </pc:graphicFrameChg>
      </pc:sldChg>
      <pc:sldChg chg="addSp modSp mod">
        <pc:chgData name="Anton Stridh" userId="b833a7d7-d1db-420c-af06-48c8536d042d" providerId="ADAL" clId="{D5ED1FB4-D828-4685-A9A2-56501AC48FCA}" dt="2025-04-15T13:26:13.423" v="597" actId="27918"/>
        <pc:sldMkLst>
          <pc:docMk/>
          <pc:sldMk cId="2924063429" sldId="266"/>
        </pc:sldMkLst>
        <pc:spChg chg="mod">
          <ac:chgData name="Anton Stridh" userId="b833a7d7-d1db-420c-af06-48c8536d042d" providerId="ADAL" clId="{D5ED1FB4-D828-4685-A9A2-56501AC48FCA}" dt="2025-04-15T13:05:59.187" v="565" actId="1076"/>
          <ac:spMkLst>
            <pc:docMk/>
            <pc:sldMk cId="2924063429" sldId="266"/>
            <ac:spMk id="3" creationId="{F6970C88-6867-C118-CC03-C8AC991D8CB8}"/>
          </ac:spMkLst>
        </pc:spChg>
        <pc:spChg chg="mod">
          <ac:chgData name="Anton Stridh" userId="b833a7d7-d1db-420c-af06-48c8536d042d" providerId="ADAL" clId="{D5ED1FB4-D828-4685-A9A2-56501AC48FCA}" dt="2025-04-15T13:05:56.772" v="564" actId="1076"/>
          <ac:spMkLst>
            <pc:docMk/>
            <pc:sldMk cId="2924063429" sldId="266"/>
            <ac:spMk id="4" creationId="{D956C843-48BB-33A8-61BC-20C40FCD4714}"/>
          </ac:spMkLst>
        </pc:spChg>
        <pc:spChg chg="mod">
          <ac:chgData name="Anton Stridh" userId="b833a7d7-d1db-420c-af06-48c8536d042d" providerId="ADAL" clId="{D5ED1FB4-D828-4685-A9A2-56501AC48FCA}" dt="2025-03-21T14:39:38.484" v="83" actId="1076"/>
          <ac:spMkLst>
            <pc:docMk/>
            <pc:sldMk cId="2924063429" sldId="266"/>
            <ac:spMk id="5" creationId="{C0D1AD65-07DD-FB17-AFB0-34606A46E6E4}"/>
          </ac:spMkLst>
        </pc:spChg>
        <pc:spChg chg="mod">
          <ac:chgData name="Anton Stridh" userId="b833a7d7-d1db-420c-af06-48c8536d042d" providerId="ADAL" clId="{D5ED1FB4-D828-4685-A9A2-56501AC48FCA}" dt="2025-04-15T13:06:01.901" v="566" actId="1076"/>
          <ac:spMkLst>
            <pc:docMk/>
            <pc:sldMk cId="2924063429" sldId="266"/>
            <ac:spMk id="7" creationId="{A3B7FBC1-1E18-4845-B7B7-2E4D3B6B2F36}"/>
          </ac:spMkLst>
        </pc:spChg>
        <pc:spChg chg="mod">
          <ac:chgData name="Anton Stridh" userId="b833a7d7-d1db-420c-af06-48c8536d042d" providerId="ADAL" clId="{D5ED1FB4-D828-4685-A9A2-56501AC48FCA}" dt="2025-04-15T13:05:52.269" v="562" actId="1076"/>
          <ac:spMkLst>
            <pc:docMk/>
            <pc:sldMk cId="2924063429" sldId="266"/>
            <ac:spMk id="8" creationId="{B5209FC1-BBF4-B592-442A-E1F4C49C48A0}"/>
          </ac:spMkLst>
        </pc:spChg>
        <pc:spChg chg="mod">
          <ac:chgData name="Anton Stridh" userId="b833a7d7-d1db-420c-af06-48c8536d042d" providerId="ADAL" clId="{D5ED1FB4-D828-4685-A9A2-56501AC48FCA}" dt="2025-04-15T13:06:06.348" v="567" actId="1076"/>
          <ac:spMkLst>
            <pc:docMk/>
            <pc:sldMk cId="2924063429" sldId="266"/>
            <ac:spMk id="9" creationId="{E28D0BDE-A74D-1D71-0679-A2EF94A963E6}"/>
          </ac:spMkLst>
        </pc:spChg>
        <pc:spChg chg="add mod">
          <ac:chgData name="Anton Stridh" userId="b833a7d7-d1db-420c-af06-48c8536d042d" providerId="ADAL" clId="{D5ED1FB4-D828-4685-A9A2-56501AC48FCA}" dt="2025-04-15T13:09:18.508" v="592" actId="1076"/>
          <ac:spMkLst>
            <pc:docMk/>
            <pc:sldMk cId="2924063429" sldId="266"/>
            <ac:spMk id="10" creationId="{25F67D18-CA9B-FE21-F4EB-7E20D79A410F}"/>
          </ac:spMkLst>
        </pc:spChg>
        <pc:spChg chg="mod">
          <ac:chgData name="Anton Stridh" userId="b833a7d7-d1db-420c-af06-48c8536d042d" providerId="ADAL" clId="{D5ED1FB4-D828-4685-A9A2-56501AC48FCA}" dt="2025-04-15T13:06:14.443" v="579" actId="20577"/>
          <ac:spMkLst>
            <pc:docMk/>
            <pc:sldMk cId="2924063429" sldId="266"/>
            <ac:spMk id="11" creationId="{6A870992-4ABD-7DF3-44C7-949DC329EC8A}"/>
          </ac:spMkLst>
        </pc:spChg>
        <pc:spChg chg="add mod">
          <ac:chgData name="Anton Stridh" userId="b833a7d7-d1db-420c-af06-48c8536d042d" providerId="ADAL" clId="{D5ED1FB4-D828-4685-A9A2-56501AC48FCA}" dt="2025-04-15T13:06:31.590" v="585" actId="1076"/>
          <ac:spMkLst>
            <pc:docMk/>
            <pc:sldMk cId="2924063429" sldId="266"/>
            <ac:spMk id="13" creationId="{1620E746-0CE8-A962-BA8C-130588B11AD2}"/>
          </ac:spMkLst>
        </pc:spChg>
        <pc:spChg chg="add mod">
          <ac:chgData name="Anton Stridh" userId="b833a7d7-d1db-420c-af06-48c8536d042d" providerId="ADAL" clId="{D5ED1FB4-D828-4685-A9A2-56501AC48FCA}" dt="2025-04-15T13:06:49.051" v="591" actId="1076"/>
          <ac:spMkLst>
            <pc:docMk/>
            <pc:sldMk cId="2924063429" sldId="266"/>
            <ac:spMk id="15" creationId="{B9D62F54-522E-3EBE-8875-8EA6367FA6F8}"/>
          </ac:spMkLst>
        </pc:spChg>
        <pc:spChg chg="mod">
          <ac:chgData name="Anton Stridh" userId="b833a7d7-d1db-420c-af06-48c8536d042d" providerId="ADAL" clId="{D5ED1FB4-D828-4685-A9A2-56501AC48FCA}" dt="2025-04-15T13:06:10.102" v="569" actId="1076"/>
          <ac:spMkLst>
            <pc:docMk/>
            <pc:sldMk cId="2924063429" sldId="266"/>
            <ac:spMk id="16" creationId="{3B5D36CB-812A-CB42-EC43-1E01B94731C4}"/>
          </ac:spMkLst>
        </pc:spChg>
        <pc:graphicFrameChg chg="mod modGraphic">
          <ac:chgData name="Anton Stridh" userId="b833a7d7-d1db-420c-af06-48c8536d042d" providerId="ADAL" clId="{D5ED1FB4-D828-4685-A9A2-56501AC48FCA}" dt="2025-04-15T13:09:21.048" v="593" actId="1076"/>
          <ac:graphicFrameMkLst>
            <pc:docMk/>
            <pc:sldMk cId="2924063429" sldId="266"/>
            <ac:graphicFrameMk id="2" creationId="{708C401A-A401-FA51-63F1-B9A661AE9A60}"/>
          </ac:graphicFrameMkLst>
        </pc:graphicFrameChg>
        <pc:graphicFrameChg chg="mod modGraphic">
          <ac:chgData name="Anton Stridh" userId="b833a7d7-d1db-420c-af06-48c8536d042d" providerId="ADAL" clId="{D5ED1FB4-D828-4685-A9A2-56501AC48FCA}" dt="2025-04-15T13:05:48.800" v="561" actId="1076"/>
          <ac:graphicFrameMkLst>
            <pc:docMk/>
            <pc:sldMk cId="2924063429" sldId="266"/>
            <ac:graphicFrameMk id="6" creationId="{AE9DAFAA-B112-17BF-2A36-FA829C0EDC32}"/>
          </ac:graphicFrameMkLst>
        </pc:graphicFrameChg>
        <pc:graphicFrameChg chg="mod modGraphic">
          <ac:chgData name="Anton Stridh" userId="b833a7d7-d1db-420c-af06-48c8536d042d" providerId="ADAL" clId="{D5ED1FB4-D828-4685-A9A2-56501AC48FCA}" dt="2025-04-15T13:09:22.962" v="594" actId="1076"/>
          <ac:graphicFrameMkLst>
            <pc:docMk/>
            <pc:sldMk cId="2924063429" sldId="266"/>
            <ac:graphicFrameMk id="12" creationId="{C591F0DB-AA7B-E251-3F50-85F8C3CE9E31}"/>
          </ac:graphicFrameMkLst>
        </pc:graphicFrameChg>
        <pc:graphicFrameChg chg="add mod">
          <ac:chgData name="Anton Stridh" userId="b833a7d7-d1db-420c-af06-48c8536d042d" providerId="ADAL" clId="{D5ED1FB4-D828-4685-A9A2-56501AC48FCA}" dt="2025-04-15T13:06:45.405" v="590" actId="14100"/>
          <ac:graphicFrameMkLst>
            <pc:docMk/>
            <pc:sldMk cId="2924063429" sldId="266"/>
            <ac:graphicFrameMk id="14" creationId="{541AF0E3-349A-6717-424F-EC0A42C71819}"/>
          </ac:graphicFrameMkLst>
        </pc:graphicFrameChg>
      </pc:sldChg>
      <pc:sldChg chg="modSp del mod">
        <pc:chgData name="Anton Stridh" userId="b833a7d7-d1db-420c-af06-48c8536d042d" providerId="ADAL" clId="{D5ED1FB4-D828-4685-A9A2-56501AC48FCA}" dt="2025-04-15T13:05:43.809" v="560" actId="47"/>
        <pc:sldMkLst>
          <pc:docMk/>
          <pc:sldMk cId="930676813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Bruttolön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Blad1!$B$2:$B$11</c:f>
              <c:numCache>
                <c:formatCode>0</c:formatCode>
                <c:ptCount val="10"/>
                <c:pt idx="0">
                  <c:v>100</c:v>
                </c:pt>
                <c:pt idx="1">
                  <c:v>102.89999999999999</c:v>
                </c:pt>
                <c:pt idx="2">
                  <c:v>105.67829999999998</c:v>
                </c:pt>
                <c:pt idx="3">
                  <c:v>108.84864899999998</c:v>
                </c:pt>
                <c:pt idx="4">
                  <c:v>112.767200364</c:v>
                </c:pt>
                <c:pt idx="5">
                  <c:v>115.699147573464</c:v>
                </c:pt>
                <c:pt idx="6">
                  <c:v>119.51721944338831</c:v>
                </c:pt>
                <c:pt idx="7">
                  <c:v>123.81983934335028</c:v>
                </c:pt>
                <c:pt idx="8">
                  <c:v>129.51555195314441</c:v>
                </c:pt>
                <c:pt idx="9">
                  <c:v>135.34375179103588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3-4204-A7C2-5A83E7750D9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Nettolön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Blad1!$C$2:$C$11</c:f>
              <c:numCache>
                <c:formatCode>0</c:formatCode>
                <c:ptCount val="10"/>
                <c:pt idx="0">
                  <c:v>100</c:v>
                </c:pt>
                <c:pt idx="1">
                  <c:v>102.69136253041363</c:v>
                </c:pt>
                <c:pt idx="2">
                  <c:v>105.37866026102751</c:v>
                </c:pt>
                <c:pt idx="3">
                  <c:v>108.50061971170015</c:v>
                </c:pt>
                <c:pt idx="4">
                  <c:v>112.24206421455516</c:v>
                </c:pt>
                <c:pt idx="5">
                  <c:v>113.81324246056262</c:v>
                </c:pt>
                <c:pt idx="6">
                  <c:v>117.41234625926378</c:v>
                </c:pt>
                <c:pt idx="7">
                  <c:v>121.63919072459728</c:v>
                </c:pt>
                <c:pt idx="8">
                  <c:v>127.06474862264328</c:v>
                </c:pt>
                <c:pt idx="9">
                  <c:v>134.0931302486461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43-4204-A7C2-5A83E7750D9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Real nettolön*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Blad1!$D$2:$D$11</c:f>
              <c:numCache>
                <c:formatCode>0</c:formatCode>
                <c:ptCount val="10"/>
                <c:pt idx="0">
                  <c:v>100</c:v>
                </c:pt>
                <c:pt idx="1">
                  <c:v>101.66444890510948</c:v>
                </c:pt>
                <c:pt idx="2">
                  <c:v>103.48184437632901</c:v>
                </c:pt>
                <c:pt idx="3">
                  <c:v>106.33060731746613</c:v>
                </c:pt>
                <c:pt idx="4">
                  <c:v>110.22170705869318</c:v>
                </c:pt>
                <c:pt idx="5">
                  <c:v>113.24417624825981</c:v>
                </c:pt>
                <c:pt idx="6">
                  <c:v>114.82927464155996</c:v>
                </c:pt>
                <c:pt idx="7">
                  <c:v>111.4214987037311</c:v>
                </c:pt>
                <c:pt idx="8">
                  <c:v>116.26424498971859</c:v>
                </c:pt>
                <c:pt idx="9">
                  <c:v>130.33852260168402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43-4204-A7C2-5A83E7750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0316624"/>
        <c:axId val="1320316144"/>
      </c:lineChart>
      <c:catAx>
        <c:axId val="132031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20316144"/>
        <c:crosses val="autoZero"/>
        <c:auto val="1"/>
        <c:lblAlgn val="ctr"/>
        <c:lblOffset val="100"/>
        <c:noMultiLvlLbl val="0"/>
      </c:catAx>
      <c:valAx>
        <c:axId val="132031614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203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5CD5-CE52-42B5-81B6-BEE19BF072B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980D3-C050-4687-AB6F-9CB188D88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980D3-C050-4687-AB6F-9CB188D88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vsni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FEF175-49CD-FF0E-6A57-87B6D5B9B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C11ACE-5921-301E-F1CE-8C147E505E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66271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avsnitt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00E1CF-B2D6-D670-F2A4-0608A612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66271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40A41A8-460F-9CCD-09AD-C54CCA72D4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C9373D-D2AA-EC81-023C-FD325AF57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10515600" cy="2387600"/>
          </a:xfrm>
        </p:spPr>
        <p:txBody>
          <a:bodyPr anchor="b">
            <a:normAutofit/>
          </a:bodyPr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9F2F476-695F-96D9-CCCF-128358660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10515600" cy="1655762"/>
          </a:xfrm>
        </p:spPr>
        <p:txBody>
          <a:bodyPr/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A3A12D-9740-2539-B241-2510C3036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8CBF89-09FB-65DF-ADBF-2C404761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31416" cy="4351338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lnSpc>
                <a:spcPct val="114000"/>
              </a:lnSpc>
              <a:defRPr sz="20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9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78768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punktlista</a:t>
            </a:r>
            <a:r>
              <a:rPr lang="en-US" dirty="0"/>
              <a:t> med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C150-49F6-C320-7CA7-5821331E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87685" cy="4351338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lnSpc>
                <a:spcPct val="114000"/>
              </a:lnSpc>
              <a:defRPr sz="20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379264-C230-C651-D6E8-008DFF69B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B02CD4F-42C5-3230-46AC-4CDE548C7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med bild ej utf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78768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punktlista</a:t>
            </a:r>
            <a:r>
              <a:rPr lang="en-US" dirty="0"/>
              <a:t> med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C150-49F6-C320-7CA7-5821331E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87685" cy="4351338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lnSpc>
                <a:spcPct val="114000"/>
              </a:lnSpc>
              <a:defRPr sz="20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379264-C230-C651-D6E8-008DFF69B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537882"/>
            <a:ext cx="5257799" cy="563908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6B02CD4F-42C5-3230-46AC-4CDE548C7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78768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r>
              <a:rPr lang="en-US" dirty="0"/>
              <a:t> med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379264-C230-C651-D6E8-008DFF69B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6DAD78F-A076-BEE1-5BE6-862CF2D26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5ACD1A-6F53-1753-5793-0ECFB8F586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79485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/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25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med bild mö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78768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r>
              <a:rPr lang="en-US" dirty="0"/>
              <a:t> med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mörk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379264-C230-C651-D6E8-008DFF69B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5ACD1A-6F53-1753-5793-0ECFB8F586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79485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56F62F94-3B62-3066-02C6-6D8D05F7E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938" y="257174"/>
            <a:ext cx="396607" cy="3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+ siff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7">
            <a:extLst>
              <a:ext uri="{FF2B5EF4-FFF2-40B4-BE49-F238E27FC236}">
                <a16:creationId xmlns:a16="http://schemas.microsoft.com/office/drawing/2014/main" id="{CFEC3D8F-6544-37C6-3C80-8076AEA28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78768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r>
              <a:rPr lang="en-US" dirty="0"/>
              <a:t> med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5ACD1A-6F53-1753-5793-0ECFB8F586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79485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/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4F8FF1-C160-120E-1D04-C7D0782199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5155" y="1825625"/>
            <a:ext cx="4794850" cy="2731366"/>
          </a:xfrm>
          <a:solidFill>
            <a:schemeClr val="tx2"/>
          </a:solidFill>
        </p:spPr>
        <p:txBody>
          <a:bodyPr tIns="0" bIns="216000" anchor="ctr"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0" b="1">
                <a:solidFill>
                  <a:schemeClr val="accent6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2000" b="1"/>
            </a:lvl2pPr>
            <a:lvl3pPr marL="914400" indent="0">
              <a:lnSpc>
                <a:spcPct val="114000"/>
              </a:lnSpc>
              <a:buFontTx/>
              <a:buNone/>
              <a:defRPr sz="12000" b="1"/>
            </a:lvl3pPr>
            <a:lvl4pPr marL="1371600" indent="0">
              <a:lnSpc>
                <a:spcPct val="114000"/>
              </a:lnSpc>
              <a:buFontTx/>
              <a:buNone/>
              <a:defRPr sz="12000" b="1"/>
            </a:lvl4pPr>
            <a:lvl5pPr marL="1828800" indent="0">
              <a:lnSpc>
                <a:spcPct val="114000"/>
              </a:lnSpc>
              <a:buFontTx/>
              <a:buNone/>
              <a:defRPr sz="12000" b="1"/>
            </a:lvl5pPr>
          </a:lstStyle>
          <a:p>
            <a:pPr lvl="0"/>
            <a:r>
              <a:rPr lang="en-US" dirty="0"/>
              <a:t>98 %</a:t>
            </a:r>
          </a:p>
        </p:txBody>
      </p:sp>
    </p:spTree>
    <p:extLst>
      <p:ext uri="{BB962C8B-B14F-4D97-AF65-F5344CB8AC3E}">
        <p14:creationId xmlns:p14="http://schemas.microsoft.com/office/powerpoint/2010/main" val="156451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A3A12D-9740-2539-B241-2510C3036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39D193-10E2-7205-D44D-0AF0166166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10531415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/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08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6">
            <a:extLst>
              <a:ext uri="{FF2B5EF4-FFF2-40B4-BE49-F238E27FC236}">
                <a16:creationId xmlns:a16="http://schemas.microsoft.com/office/drawing/2014/main" id="{A30F4463-6F59-A2A7-3E20-47B5C04A0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34096-3417-C678-D787-6C2EED2F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r>
              <a:rPr lang="en-US" dirty="0"/>
              <a:t> </a:t>
            </a:r>
            <a:r>
              <a:rPr lang="en-US" dirty="0" err="1"/>
              <a:t>mörk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BAF8-B407-EEAC-BFBE-8618D07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8E68-3315-3812-408C-06392FE8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BC4-7EAA-8626-4E83-C0F1AEDA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39D193-10E2-7205-D44D-0AF0166166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10531415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14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-sp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ACB3-FA3F-C20D-65B2-566EE034E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Rubrik och brödtext 2-spalt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6EDF-68A8-6C83-83BB-A0A5C7C6A3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/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18997-09EC-5BEF-6DFB-0D4465BC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87178-3FF0-6BE7-F78F-790A67EC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78880-2677-3F1C-AE41-6EE5EA5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6CBE85-AFD5-C0A3-51AF-12023655A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3B5D30-4988-0B7C-79FD-461953C686D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/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pPr lvl="0"/>
            <a:r>
              <a:rPr lang="en-US" dirty="0"/>
              <a:t>och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65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vsnitt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FEF175-49CD-FF0E-6A57-87B6D5B9B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87B692-D9BB-D328-480F-DAA2E41FB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6627125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avsnitt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C58DD-1CBA-8910-A0E9-9AEE9DE5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662712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09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-spalt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08B38CD5-B3B4-850A-9984-4104E891A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DACB3-FA3F-C20D-65B2-566EE034E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brödtext</a:t>
            </a:r>
            <a:r>
              <a:rPr lang="en-US" dirty="0"/>
              <a:t> 2-spalt </a:t>
            </a:r>
            <a:r>
              <a:rPr lang="en-US" dirty="0" err="1"/>
              <a:t>mörk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6EDF-68A8-6C83-83BB-A0A5C7C6A3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18997-09EC-5BEF-6DFB-0D4465BC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87178-3FF0-6BE7-F78F-790A67EC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78880-2677-3F1C-AE41-6EE5EA5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3B5D30-4988-0B7C-79FD-461953C686D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och här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6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aktarut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46CBE85-AFD5-C0A3-51AF-12023655A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237" b="39719"/>
          <a:stretch/>
        </p:blipFill>
        <p:spPr>
          <a:xfrm>
            <a:off x="7253653" y="2486903"/>
            <a:ext cx="4938347" cy="4371097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BEBC54F7-A4AB-1B89-6897-1A7B385EA725}"/>
              </a:ext>
            </a:extLst>
          </p:cNvPr>
          <p:cNvSpPr/>
          <p:nvPr userDrawn="1"/>
        </p:nvSpPr>
        <p:spPr>
          <a:xfrm flipV="1">
            <a:off x="850368" y="1965326"/>
            <a:ext cx="3188232" cy="39821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A7AF9F2-1941-7B50-9426-5CFF3978BA80}"/>
              </a:ext>
            </a:extLst>
          </p:cNvPr>
          <p:cNvSpPr/>
          <p:nvPr userDrawn="1"/>
        </p:nvSpPr>
        <p:spPr>
          <a:xfrm>
            <a:off x="850368" y="1965326"/>
            <a:ext cx="3188232" cy="1046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0EE879-B11C-9FA2-2B25-6AD79008D8B2}"/>
              </a:ext>
            </a:extLst>
          </p:cNvPr>
          <p:cNvSpPr/>
          <p:nvPr userDrawn="1"/>
        </p:nvSpPr>
        <p:spPr>
          <a:xfrm flipV="1">
            <a:off x="4501884" y="1965326"/>
            <a:ext cx="3188232" cy="39821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871DE30-A1FC-AFA2-7654-4E49E2255AB0}"/>
              </a:ext>
            </a:extLst>
          </p:cNvPr>
          <p:cNvSpPr/>
          <p:nvPr userDrawn="1"/>
        </p:nvSpPr>
        <p:spPr>
          <a:xfrm>
            <a:off x="4501884" y="1965326"/>
            <a:ext cx="3188232" cy="1046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CDDF09E-1984-60C4-4872-25361092DCB5}"/>
              </a:ext>
            </a:extLst>
          </p:cNvPr>
          <p:cNvSpPr/>
          <p:nvPr userDrawn="1"/>
        </p:nvSpPr>
        <p:spPr>
          <a:xfrm flipV="1">
            <a:off x="8165568" y="1965326"/>
            <a:ext cx="3188232" cy="398211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DA30E54B-DC5D-3EC5-3990-11FBAF5CC070}"/>
              </a:ext>
            </a:extLst>
          </p:cNvPr>
          <p:cNvSpPr/>
          <p:nvPr userDrawn="1"/>
        </p:nvSpPr>
        <p:spPr>
          <a:xfrm>
            <a:off x="8165568" y="1965326"/>
            <a:ext cx="3188232" cy="1046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DACB3-FA3F-C20D-65B2-566EE034E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Rubrik och brödtext 2-spalt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6EDF-68A8-6C83-83BB-A0A5C7C6A3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7912" y="3104350"/>
            <a:ext cx="2840210" cy="267404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r>
              <a:rPr lang="sv-SE"/>
              <a:t>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18997-09EC-5BEF-6DFB-0D4465BC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87178-3FF0-6BE7-F78F-790A67EC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78880-2677-3F1C-AE41-6EE5EA5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C5D99D-A393-C71A-5DD9-CBB0F72CC4BB}"/>
              </a:ext>
            </a:extLst>
          </p:cNvPr>
          <p:cNvSpPr txBox="1">
            <a:spLocks/>
          </p:cNvSpPr>
          <p:nvPr userDrawn="1"/>
        </p:nvSpPr>
        <p:spPr>
          <a:xfrm>
            <a:off x="1073203" y="2074688"/>
            <a:ext cx="2814920" cy="9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3"/>
                </a:solidFill>
              </a:rPr>
              <a:t>Fakta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EA7286-E411-AEED-166D-8DC48AD8651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9428" y="3104350"/>
            <a:ext cx="2840210" cy="267404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r>
              <a:rPr lang="sv-SE"/>
              <a:t>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27AE74-1D4F-E696-3EDA-C30091B785BF}"/>
              </a:ext>
            </a:extLst>
          </p:cNvPr>
          <p:cNvSpPr txBox="1">
            <a:spLocks/>
          </p:cNvSpPr>
          <p:nvPr userDrawn="1"/>
        </p:nvSpPr>
        <p:spPr>
          <a:xfrm>
            <a:off x="4724719" y="2074688"/>
            <a:ext cx="2814920" cy="9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3"/>
                </a:solidFill>
              </a:rPr>
              <a:t>Fakta 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FB88066-8E5F-69F1-0001-D3C4C54591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3112" y="3104350"/>
            <a:ext cx="2840210" cy="2674044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1600"/>
            </a:lvl2pPr>
            <a:lvl3pPr marL="914400" indent="0">
              <a:lnSpc>
                <a:spcPct val="114000"/>
              </a:lnSpc>
              <a:buFontTx/>
              <a:buNone/>
              <a:defRPr sz="1400"/>
            </a:lvl3pPr>
            <a:lvl4pPr marL="1371600" indent="0">
              <a:lnSpc>
                <a:spcPct val="114000"/>
              </a:lnSpc>
              <a:buFontTx/>
              <a:buNone/>
              <a:defRPr sz="1400"/>
            </a:lvl4pPr>
            <a:lvl5pPr marL="1828800" indent="0">
              <a:lnSpc>
                <a:spcPct val="114000"/>
              </a:lnSpc>
              <a:buFontTx/>
              <a:buNone/>
              <a:defRPr sz="1400"/>
            </a:lvl5pPr>
          </a:lstStyle>
          <a:p>
            <a:r>
              <a:rPr lang="sv-SE"/>
              <a:t>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DC59000-476A-9CEE-11D8-8B57EF592DB4}"/>
              </a:ext>
            </a:extLst>
          </p:cNvPr>
          <p:cNvSpPr txBox="1">
            <a:spLocks/>
          </p:cNvSpPr>
          <p:nvPr userDrawn="1"/>
        </p:nvSpPr>
        <p:spPr>
          <a:xfrm>
            <a:off x="8388403" y="2074688"/>
            <a:ext cx="2814920" cy="9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3"/>
                </a:solidFill>
              </a:rPr>
              <a:t>Fakta 3</a:t>
            </a:r>
          </a:p>
        </p:txBody>
      </p:sp>
    </p:spTree>
    <p:extLst>
      <p:ext uri="{BB962C8B-B14F-4D97-AF65-F5344CB8AC3E}">
        <p14:creationId xmlns:p14="http://schemas.microsoft.com/office/powerpoint/2010/main" val="109994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vsnitt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0C83-DD01-0C36-38DC-33CFB6349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160108"/>
            <a:ext cx="488842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avsnitt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C956D-861A-52A2-BF2D-528E5AA47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39783"/>
            <a:ext cx="48884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6EF62D-3BB3-D87D-A6EC-687721AE9D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FB3275A2-2034-9F06-9CE9-5FD1FE791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vsnitt med bild objek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0C83-DD01-0C36-38DC-33CFB6349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160108"/>
            <a:ext cx="488842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avsnitt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C956D-861A-52A2-BF2D-528E5AA47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39783"/>
            <a:ext cx="48884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7E1CEA-B843-32BB-EC3A-F8C2537E8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206" r="-6206"/>
          <a:stretch/>
        </p:blipFill>
        <p:spPr>
          <a:xfrm>
            <a:off x="5831466" y="755030"/>
            <a:ext cx="5901757" cy="5223844"/>
          </a:xfrm>
          <a:prstGeom prst="rect">
            <a:avLst/>
          </a:prstGeom>
        </p:spPr>
      </p:pic>
      <p:pic>
        <p:nvPicPr>
          <p:cNvPr id="11" name="Bildobjekt 10" descr="En bild som visar mikroskop, Vetenskapsinstrument, Optiskt instrument&#10;&#10;Automatiskt genererad beskrivning">
            <a:extLst>
              <a:ext uri="{FF2B5EF4-FFF2-40B4-BE49-F238E27FC236}">
                <a16:creationId xmlns:a16="http://schemas.microsoft.com/office/drawing/2014/main" id="{570A6813-E6BE-72CB-FCA6-69633C7A2A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6399" y="1092200"/>
            <a:ext cx="4597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vsnitt med bild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0C83-DD01-0C36-38DC-33CFB6349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160108"/>
            <a:ext cx="488842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avsnitt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C956D-861A-52A2-BF2D-528E5AA47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39783"/>
            <a:ext cx="48884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6EF62D-3BB3-D87D-A6EC-687721AE9D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8FC384EC-8737-F8C6-663B-1620EDC5C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938" y="257174"/>
            <a:ext cx="396607" cy="3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7B692-D9BB-D328-480F-DAA2E41FB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10515600" cy="2387600"/>
          </a:xfrm>
        </p:spPr>
        <p:txBody>
          <a:bodyPr anchor="b">
            <a:normAutofit/>
          </a:bodyPr>
          <a:lstStyle>
            <a:lvl1pPr algn="l">
              <a:defRPr sz="4800" i="1"/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C58DD-1CBA-8910-A0E9-9AEE9DE5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10515600" cy="1655762"/>
          </a:xfrm>
        </p:spPr>
        <p:txBody>
          <a:bodyPr/>
          <a:lstStyle>
            <a:lvl1pPr marL="0" indent="0" algn="l">
              <a:buNone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9983FFA7-CAFD-26A7-4822-5787108AC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7B692-D9BB-D328-480F-DAA2E41FB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10515600" cy="2387600"/>
          </a:xfrm>
        </p:spPr>
        <p:txBody>
          <a:bodyPr anchor="b">
            <a:normAutofit/>
          </a:bodyPr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C58DD-1CBA-8910-A0E9-9AEE9DE5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10515600" cy="1655762"/>
          </a:xfrm>
        </p:spPr>
        <p:txBody>
          <a:bodyPr/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A25B055-0C4B-C9EB-0EA8-B3946B9AF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938" y="257174"/>
            <a:ext cx="396607" cy="3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19A14E-510D-1637-7656-883EFFB23E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7B692-D9BB-D328-480F-DAA2E41FB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5027762" cy="2387600"/>
          </a:xfrm>
        </p:spPr>
        <p:txBody>
          <a:bodyPr anchor="b">
            <a:normAutofit/>
          </a:bodyPr>
          <a:lstStyle>
            <a:lvl1pPr algn="l">
              <a:defRPr sz="3600" i="1"/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C58DD-1CBA-8910-A0E9-9AEE9DE5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503638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A1084A95-2872-7AFF-2BDA-CB92E06E1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38" y="257174"/>
            <a:ext cx="396607" cy="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3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19A14E-510D-1637-7656-883EFFB23E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ECB9-5B45-35A4-03B1-BF1F67E6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F089-0258-B4F3-84FB-4B91E61B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1303-F95A-91B6-A076-F02D3C1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7B692-D9BB-D328-480F-DAA2E41FBD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60108"/>
            <a:ext cx="5027762" cy="2387600"/>
          </a:xfrm>
        </p:spPr>
        <p:txBody>
          <a:bodyPr anchor="b">
            <a:normAutofit/>
          </a:bodyPr>
          <a:lstStyle>
            <a:lvl1pPr algn="l">
              <a:defRPr sz="3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C58DD-1CBA-8910-A0E9-9AEE9DE5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9783"/>
            <a:ext cx="503638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895DB55D-93B4-F9AD-897D-7EF703F62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938" y="257174"/>
            <a:ext cx="396607" cy="3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F6C4D-D826-D3C1-3E19-08D8FCD0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4955B-3CBD-5DAD-98FB-3EFE3B5E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DF7B-FC62-28D5-7C68-67E91491D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25DB0-6F24-4400-9CCA-F3D8E4B6CA1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1684-14B7-3A19-D934-D8222637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873C-3F3C-E3CE-A06A-A05BBA2B4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1FB01-DA66-4F9D-9E57-92BC725E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6" r:id="rId3"/>
    <p:sldLayoutId id="2147483692" r:id="rId4"/>
    <p:sldLayoutId id="2147483690" r:id="rId5"/>
    <p:sldLayoutId id="2147483667" r:id="rId6"/>
    <p:sldLayoutId id="2147483671" r:id="rId7"/>
    <p:sldLayoutId id="2147483672" r:id="rId8"/>
    <p:sldLayoutId id="2147483674" r:id="rId9"/>
    <p:sldLayoutId id="2147483677" r:id="rId10"/>
    <p:sldLayoutId id="2147483650" r:id="rId11"/>
    <p:sldLayoutId id="2147483661" r:id="rId12"/>
    <p:sldLayoutId id="2147483691" r:id="rId13"/>
    <p:sldLayoutId id="2147483675" r:id="rId14"/>
    <p:sldLayoutId id="2147483695" r:id="rId15"/>
    <p:sldLayoutId id="2147483694" r:id="rId16"/>
    <p:sldLayoutId id="2147483662" r:id="rId17"/>
    <p:sldLayoutId id="2147483696" r:id="rId18"/>
    <p:sldLayoutId id="2147483666" r:id="rId19"/>
    <p:sldLayoutId id="2147483697" r:id="rId20"/>
    <p:sldLayoutId id="21474836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14B59-6F3B-96F8-5462-7E37C7F1F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900"/>
            <a:ext cx="6627125" cy="1655408"/>
          </a:xfrm>
        </p:spPr>
        <p:txBody>
          <a:bodyPr>
            <a:normAutofit/>
          </a:bodyPr>
          <a:lstStyle/>
          <a:p>
            <a:r>
              <a:rPr lang="en-US" sz="5400" dirty="0" err="1"/>
              <a:t>Löneutveckling</a:t>
            </a:r>
            <a:br>
              <a:rPr lang="en-US" sz="5400" dirty="0"/>
            </a:br>
            <a:r>
              <a:rPr lang="en-US" sz="4000" b="0" dirty="0"/>
              <a:t>- </a:t>
            </a:r>
            <a:r>
              <a:rPr lang="en-US" sz="4000" b="0" dirty="0" err="1"/>
              <a:t>Dietister</a:t>
            </a:r>
            <a:endParaRPr lang="sv-SE" sz="5400" b="0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48707B7-4A97-CAA4-C373-969CA5A4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46823"/>
              </p:ext>
            </p:extLst>
          </p:nvPr>
        </p:nvGraphicFramePr>
        <p:xfrm>
          <a:off x="390769" y="1922106"/>
          <a:ext cx="5614481" cy="3157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1672">
                  <a:extLst>
                    <a:ext uri="{9D8B030D-6E8A-4147-A177-3AD203B41FA5}">
                      <a16:colId xmlns:a16="http://schemas.microsoft.com/office/drawing/2014/main" val="330642882"/>
                    </a:ext>
                  </a:extLst>
                </a:gridCol>
                <a:gridCol w="2892809">
                  <a:extLst>
                    <a:ext uri="{9D8B030D-6E8A-4147-A177-3AD203B41FA5}">
                      <a16:colId xmlns:a16="http://schemas.microsoft.com/office/drawing/2014/main" val="265016275"/>
                    </a:ext>
                  </a:extLst>
                </a:gridCol>
              </a:tblGrid>
              <a:tr h="350831">
                <a:tc>
                  <a:txBody>
                    <a:bodyPr/>
                    <a:lstStyle/>
                    <a:p>
                      <a:r>
                        <a:rPr lang="sv-SE" sz="1600" b="1" dirty="0"/>
                        <a:t>Arbetsgivare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Löneutveckling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503831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Skåne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6,8%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05694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Uppsala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5,9%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91217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Västra Götalandsregionen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5,6%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13322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Västerbotten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4,8%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33422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Västernorrland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4,6%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97198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Norrbotten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4,6%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067484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Stockholm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34765"/>
                  </a:ext>
                </a:extLst>
              </a:tr>
              <a:tr h="350831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Region Östergötland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1"/>
                          </a:solidFill>
                        </a:rPr>
                        <a:t>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04965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EDD05C06-1393-F42F-DF86-220AE7E0FB9A}"/>
              </a:ext>
            </a:extLst>
          </p:cNvPr>
          <p:cNvSpPr txBox="1"/>
          <p:nvPr/>
        </p:nvSpPr>
        <p:spPr>
          <a:xfrm>
            <a:off x="398585" y="5498115"/>
            <a:ext cx="559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Källa</a:t>
            </a:r>
            <a:r>
              <a:rPr lang="sv-SE" sz="1200" dirty="0">
                <a:solidFill>
                  <a:schemeClr val="bg1"/>
                </a:solidFill>
              </a:rPr>
              <a:t>: Naturvetarnas löneenkät 2023 och 2024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Kommentar</a:t>
            </a:r>
            <a:r>
              <a:rPr lang="sv-SE" sz="1200" dirty="0">
                <a:solidFill>
                  <a:schemeClr val="bg1"/>
                </a:solidFill>
              </a:rPr>
              <a:t>: Löneutveckling för identiska individer (samma befattning, befattningsnivå och arbetsgivare). Urvalet begränsas till de arbetsplatser med fler än 10 </a:t>
            </a:r>
            <a:r>
              <a:rPr lang="sv-SE" sz="1200" dirty="0" err="1">
                <a:solidFill>
                  <a:schemeClr val="bg1"/>
                </a:solidFill>
              </a:rPr>
              <a:t>st</a:t>
            </a:r>
            <a:r>
              <a:rPr lang="sv-SE" sz="1200" dirty="0">
                <a:solidFill>
                  <a:schemeClr val="bg1"/>
                </a:solidFill>
              </a:rPr>
              <a:t> identiska individer</a:t>
            </a:r>
          </a:p>
        </p:txBody>
      </p:sp>
    </p:spTree>
    <p:extLst>
      <p:ext uri="{BB962C8B-B14F-4D97-AF65-F5344CB8AC3E}">
        <p14:creationId xmlns:p14="http://schemas.microsoft.com/office/powerpoint/2010/main" val="9520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6A870992-4ABD-7DF3-44C7-949DC329EC8A}"/>
              </a:ext>
            </a:extLst>
          </p:cNvPr>
          <p:cNvSpPr txBox="1"/>
          <p:nvPr/>
        </p:nvSpPr>
        <p:spPr>
          <a:xfrm>
            <a:off x="604499" y="1924158"/>
            <a:ext cx="28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Löneutveckling 2024: 4,5%</a:t>
            </a:r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C591F0DB-AA7B-E251-3F50-85F8C3CE9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09906"/>
              </p:ext>
            </p:extLst>
          </p:nvPr>
        </p:nvGraphicFramePr>
        <p:xfrm>
          <a:off x="297296" y="2669049"/>
          <a:ext cx="366898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2995">
                  <a:extLst>
                    <a:ext uri="{9D8B030D-6E8A-4147-A177-3AD203B41FA5}">
                      <a16:colId xmlns:a16="http://schemas.microsoft.com/office/drawing/2014/main" val="547628297"/>
                    </a:ext>
                  </a:extLst>
                </a:gridCol>
                <a:gridCol w="1222995">
                  <a:extLst>
                    <a:ext uri="{9D8B030D-6E8A-4147-A177-3AD203B41FA5}">
                      <a16:colId xmlns:a16="http://schemas.microsoft.com/office/drawing/2014/main" val="182022656"/>
                    </a:ext>
                  </a:extLst>
                </a:gridCol>
                <a:gridCol w="1222995">
                  <a:extLst>
                    <a:ext uri="{9D8B030D-6E8A-4147-A177-3AD203B41FA5}">
                      <a16:colId xmlns:a16="http://schemas.microsoft.com/office/drawing/2014/main" val="330493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Kön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Medellön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Medelålder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2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Män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37 100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38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7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Kvinnor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43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6589"/>
                  </a:ext>
                </a:extLst>
              </a:tr>
            </a:tbl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3B5D36CB-812A-CB42-EC43-1E01B94731C4}"/>
              </a:ext>
            </a:extLst>
          </p:cNvPr>
          <p:cNvSpPr txBox="1"/>
          <p:nvPr/>
        </p:nvSpPr>
        <p:spPr>
          <a:xfrm>
            <a:off x="1052394" y="348270"/>
            <a:ext cx="1955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Medel: 37 500</a:t>
            </a:r>
          </a:p>
          <a:p>
            <a:r>
              <a:rPr lang="sv-SE" dirty="0"/>
              <a:t>P10: 31 300</a:t>
            </a:r>
          </a:p>
          <a:p>
            <a:r>
              <a:rPr lang="sv-SE" dirty="0"/>
              <a:t>Median: 37 200</a:t>
            </a:r>
          </a:p>
          <a:p>
            <a:r>
              <a:rPr lang="sv-SE" dirty="0"/>
              <a:t>P90: 43 800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08C401A-A401-FA51-63F1-B9A661AE9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09457"/>
              </p:ext>
            </p:extLst>
          </p:nvPr>
        </p:nvGraphicFramePr>
        <p:xfrm>
          <a:off x="297296" y="4031460"/>
          <a:ext cx="3936123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469">
                  <a:extLst>
                    <a:ext uri="{9D8B030D-6E8A-4147-A177-3AD203B41FA5}">
                      <a16:colId xmlns:a16="http://schemas.microsoft.com/office/drawing/2014/main" val="547628297"/>
                    </a:ext>
                  </a:extLst>
                </a:gridCol>
                <a:gridCol w="1131613">
                  <a:extLst>
                    <a:ext uri="{9D8B030D-6E8A-4147-A177-3AD203B41FA5}">
                      <a16:colId xmlns:a16="http://schemas.microsoft.com/office/drawing/2014/main" val="182022656"/>
                    </a:ext>
                  </a:extLst>
                </a:gridCol>
                <a:gridCol w="1312041">
                  <a:extLst>
                    <a:ext uri="{9D8B030D-6E8A-4147-A177-3AD203B41FA5}">
                      <a16:colId xmlns:a16="http://schemas.microsoft.com/office/drawing/2014/main" val="330493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Medellön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Medelålder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2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Kandidatexamen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36 800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7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Magisterexamen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38 500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46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Masterexamen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39 500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42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1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Forskarutbildad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43 300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979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F6970C88-6867-C118-CC03-C8AC991D8CB8}"/>
              </a:ext>
            </a:extLst>
          </p:cNvPr>
          <p:cNvSpPr txBox="1"/>
          <p:nvPr/>
        </p:nvSpPr>
        <p:spPr>
          <a:xfrm>
            <a:off x="4456385" y="1329362"/>
            <a:ext cx="36324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Vanligaste arbetsområde:</a:t>
            </a:r>
          </a:p>
          <a:p>
            <a:r>
              <a:rPr lang="sv-SE" dirty="0"/>
              <a:t>Hälso- och sjukvård: 62%</a:t>
            </a:r>
          </a:p>
          <a:p>
            <a:r>
              <a:rPr lang="sv-SE" dirty="0"/>
              <a:t>Livsmedel: 37%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56C843-48BB-33A8-61BC-20C40FCD4714}"/>
              </a:ext>
            </a:extLst>
          </p:cNvPr>
          <p:cNvSpPr txBox="1"/>
          <p:nvPr/>
        </p:nvSpPr>
        <p:spPr>
          <a:xfrm>
            <a:off x="4456385" y="381548"/>
            <a:ext cx="37381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Vanligaste arbetsgivare:</a:t>
            </a:r>
          </a:p>
          <a:p>
            <a:r>
              <a:rPr lang="sv-SE" dirty="0"/>
              <a:t>Regionen: 81%</a:t>
            </a:r>
          </a:p>
          <a:p>
            <a:r>
              <a:rPr lang="sv-SE" dirty="0"/>
              <a:t>Praktikertjänst: 2%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E9DAFAA-B112-17BF-2A36-FA829C0ED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55975"/>
              </p:ext>
            </p:extLst>
          </p:nvPr>
        </p:nvGraphicFramePr>
        <p:xfrm>
          <a:off x="9029451" y="140626"/>
          <a:ext cx="3162549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8950">
                  <a:extLst>
                    <a:ext uri="{9D8B030D-6E8A-4147-A177-3AD203B41FA5}">
                      <a16:colId xmlns:a16="http://schemas.microsoft.com/office/drawing/2014/main" val="547628297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182022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Placering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Mest attraktiva arbetsgivare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2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Regionen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7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Livsmedelsverket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Folkhälsomyndigheten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96422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C0D1AD65-07DD-FB17-AFB0-34606A46E6E4}"/>
              </a:ext>
            </a:extLst>
          </p:cNvPr>
          <p:cNvSpPr txBox="1"/>
          <p:nvPr/>
        </p:nvSpPr>
        <p:spPr>
          <a:xfrm>
            <a:off x="8735095" y="2149270"/>
            <a:ext cx="361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Ungefär 1 av 9 dietister har angett att de planerar att byta arbetsgivare inom ett år.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3B7FBC1-1E18-4845-B7B7-2E4D3B6B2F36}"/>
              </a:ext>
            </a:extLst>
          </p:cNvPr>
          <p:cNvSpPr txBox="1"/>
          <p:nvPr/>
        </p:nvSpPr>
        <p:spPr>
          <a:xfrm>
            <a:off x="4289394" y="2380017"/>
            <a:ext cx="361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av 5 dietister är 55 år eller äldre.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5209FC1-BBF4-B592-442A-E1F4C49C48A0}"/>
              </a:ext>
            </a:extLst>
          </p:cNvPr>
          <p:cNvSpPr txBox="1"/>
          <p:nvPr/>
        </p:nvSpPr>
        <p:spPr>
          <a:xfrm>
            <a:off x="9435849" y="2991809"/>
            <a:ext cx="291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Källa: Naturvetarbarometern (2023)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28D0BDE-A74D-1D71-0679-A2EF94A963E6}"/>
              </a:ext>
            </a:extLst>
          </p:cNvPr>
          <p:cNvSpPr txBox="1"/>
          <p:nvPr/>
        </p:nvSpPr>
        <p:spPr>
          <a:xfrm>
            <a:off x="4289394" y="2876674"/>
            <a:ext cx="291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Källa: Naturvetarnas löneenkäten (2024).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1AF0E3-349A-6717-424F-EC0A42C71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662035"/>
              </p:ext>
            </p:extLst>
          </p:nvPr>
        </p:nvGraphicFramePr>
        <p:xfrm>
          <a:off x="7029451" y="3755737"/>
          <a:ext cx="4667494" cy="240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25F67D18-CA9B-FE21-F4EB-7E20D79A410F}"/>
              </a:ext>
            </a:extLst>
          </p:cNvPr>
          <p:cNvSpPr txBox="1"/>
          <p:nvPr/>
        </p:nvSpPr>
        <p:spPr>
          <a:xfrm>
            <a:off x="495055" y="5907468"/>
            <a:ext cx="291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Källa: Naturvetarnas löneenkäten (2024).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20E746-0CE8-A962-BA8C-130588B11AD2}"/>
              </a:ext>
            </a:extLst>
          </p:cNvPr>
          <p:cNvSpPr txBox="1"/>
          <p:nvPr/>
        </p:nvSpPr>
        <p:spPr>
          <a:xfrm>
            <a:off x="652841" y="2230197"/>
            <a:ext cx="291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Källa: Naturvetarnas löneenkäten (2024).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9D62F54-522E-3EBE-8875-8EA6367FA6F8}"/>
              </a:ext>
            </a:extLst>
          </p:cNvPr>
          <p:cNvSpPr txBox="1"/>
          <p:nvPr/>
        </p:nvSpPr>
        <p:spPr>
          <a:xfrm>
            <a:off x="7405928" y="6161384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SCB och Naturvetarnas löneenkät</a:t>
            </a:r>
          </a:p>
          <a:p>
            <a:r>
              <a:rPr lang="sv-SE" sz="1200" dirty="0"/>
              <a:t>*Inflationsjusterad lön efter skatt</a:t>
            </a:r>
          </a:p>
        </p:txBody>
      </p:sp>
    </p:spTree>
    <p:extLst>
      <p:ext uri="{BB962C8B-B14F-4D97-AF65-F5344CB8AC3E}">
        <p14:creationId xmlns:p14="http://schemas.microsoft.com/office/powerpoint/2010/main" val="292406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turvetarna PPT">
      <a:dk1>
        <a:sysClr val="windowText" lastClr="000000"/>
      </a:dk1>
      <a:lt1>
        <a:sysClr val="window" lastClr="FFFFFF"/>
      </a:lt1>
      <a:dk2>
        <a:srgbClr val="005454"/>
      </a:dk2>
      <a:lt2>
        <a:srgbClr val="F2F2F2"/>
      </a:lt2>
      <a:accent1>
        <a:srgbClr val="00B3B3"/>
      </a:accent1>
      <a:accent2>
        <a:srgbClr val="005454"/>
      </a:accent2>
      <a:accent3>
        <a:srgbClr val="FFBE98"/>
      </a:accent3>
      <a:accent4>
        <a:srgbClr val="4C53D5"/>
      </a:accent4>
      <a:accent5>
        <a:srgbClr val="28044A"/>
      </a:accent5>
      <a:accent6>
        <a:srgbClr val="F2E8DA"/>
      </a:accent6>
      <a:hlink>
        <a:srgbClr val="3F46CD"/>
      </a:hlink>
      <a:folHlink>
        <a:srgbClr val="96607D"/>
      </a:folHlink>
    </a:clrScheme>
    <a:fontScheme name="Naturvetarna">
      <a:majorFont>
        <a:latin typeface="Aptos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turvetarna PPT mall V7 nya färger" id="{20D26328-BB6F-5A46-A0E3-6E67941B82C9}" vid="{78C14C72-EA9F-1F45-848A-3F0CC50AFA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A2CA7A-B003-49E8-9489-18AF6324AEA7}">
  <we:reference id="799b93db-472a-4244-5036-eb76198f6833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c5c044-3693-4eab-9d10-ed08c2b30b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A2D19C8BAB314F96F395B583E5A3B0" ma:contentTypeVersion="14" ma:contentTypeDescription="Skapa ett nytt dokument." ma:contentTypeScope="" ma:versionID="c27d96861dabf410ec0fbe77ac48dc3f">
  <xsd:schema xmlns:xsd="http://www.w3.org/2001/XMLSchema" xmlns:xs="http://www.w3.org/2001/XMLSchema" xmlns:p="http://schemas.microsoft.com/office/2006/metadata/properties" xmlns:ns3="28c5c044-3693-4eab-9d10-ed08c2b30bfc" xmlns:ns4="a39fe206-921d-4a10-8687-f64733b0174a" targetNamespace="http://schemas.microsoft.com/office/2006/metadata/properties" ma:root="true" ma:fieldsID="266272779102eaeae830e7c13e3284dd" ns3:_="" ns4:_="">
    <xsd:import namespace="28c5c044-3693-4eab-9d10-ed08c2b30bfc"/>
    <xsd:import namespace="a39fe206-921d-4a10-8687-f64733b017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5c044-3693-4eab-9d10-ed08c2b3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fe206-921d-4a10-8687-f64733b01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77753F-68AA-4F99-A15F-2D938D0E3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64632-8192-4ED3-830E-7F646144E6FD}">
  <ds:schemaRefs>
    <ds:schemaRef ds:uri="http://www.w3.org/XML/1998/namespace"/>
    <ds:schemaRef ds:uri="http://purl.org/dc/elements/1.1/"/>
    <ds:schemaRef ds:uri="http://purl.org/dc/dcmitype/"/>
    <ds:schemaRef ds:uri="a39fe206-921d-4a10-8687-f64733b0174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8c5c044-3693-4eab-9d10-ed08c2b30bf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E10C9E-E789-4C54-8114-BDAF711F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5c044-3693-4eab-9d10-ed08c2b30bfc"/>
    <ds:schemaRef ds:uri="a39fe206-921d-4a10-8687-f64733b017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31143812</Template>
  <TotalTime>549</TotalTime>
  <Words>231</Words>
  <Application>Microsoft Office PowerPoint</Application>
  <PresentationFormat>Bredbild</PresentationFormat>
  <Paragraphs>73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Löneutveckling - Dietister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 Stridh</dc:creator>
  <cp:lastModifiedBy>Anton Stridh</cp:lastModifiedBy>
  <cp:revision>1</cp:revision>
  <dcterms:created xsi:type="dcterms:W3CDTF">2025-03-13T12:02:03Z</dcterms:created>
  <dcterms:modified xsi:type="dcterms:W3CDTF">2025-04-15T13:26:14Z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0x010100C1A2D19C8BAB314F96F395B583E5A3B0</vt:lpwstr>
  </property>
  <property fmtid="{D5CDD505-2E9C-101B-9397-08002B2CF9AE}" pid="3" name="MSIP_Label_cef25fce-3df9-4e93-b81e-ac6561f5abaf_Enabled">
    <vt:lpwstr>true</vt:lpwstr>
  </property>
  <property fmtid="{D5CDD505-2E9C-101B-9397-08002B2CF9AE}" pid="4" name="MSIP_Label_cef25fce-3df9-4e93-b81e-ac6561f5abaf_SetDate">
    <vt:lpwstr>2024-10-15T08:34:00Z</vt:lpwstr>
  </property>
  <property fmtid="{D5CDD505-2E9C-101B-9397-08002B2CF9AE}" pid="5" name="MSIP_Label_cef25fce-3df9-4e93-b81e-ac6561f5abaf_Method">
    <vt:lpwstr>Standard</vt:lpwstr>
  </property>
  <property fmtid="{D5CDD505-2E9C-101B-9397-08002B2CF9AE}" pid="6" name="MSIP_Label_cef25fce-3df9-4e93-b81e-ac6561f5abaf_Name">
    <vt:lpwstr>cef25fce-3df9-4e93-b81e-ac6561f5abaf</vt:lpwstr>
  </property>
  <property fmtid="{D5CDD505-2E9C-101B-9397-08002B2CF9AE}" pid="7" name="MSIP_Label_cef25fce-3df9-4e93-b81e-ac6561f5abaf_SiteId">
    <vt:lpwstr>90d6e386-6008-41b9-ba84-33a13d8cbfb5</vt:lpwstr>
  </property>
  <property fmtid="{D5CDD505-2E9C-101B-9397-08002B2CF9AE}" pid="8" name="MSIP_Label_cef25fce-3df9-4e93-b81e-ac6561f5abaf_ActionId">
    <vt:lpwstr>b159e2f2-da0a-4141-8e46-05b3125acbab</vt:lpwstr>
  </property>
  <property fmtid="{D5CDD505-2E9C-101B-9397-08002B2CF9AE}" pid="9" name="MSIP_Label_cef25fce-3df9-4e93-b81e-ac6561f5abaf_ContentBits">
    <vt:lpwstr>0</vt:lpwstr>
  </property>
</Properties>
</file>